
<file path=[Content_Types].xml><?xml version="1.0" encoding="utf-8"?>
<Types xmlns="http://schemas.openxmlformats.org/package/2006/content-types"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Default Extension="jpeg" ContentType="image/jpeg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trictFirstAndLastChars="0" saveSubsetFonts="1" autoCompressPictures="0">
  <p:sldMasterIdLst>
    <p:sldMasterId id="2147483669" r:id="rId6"/>
    <p:sldMasterId id="2147483670" r:id="rId8"/>
  </p:sldMasterIdLst>
  <p:notesMasterIdLst>
    <p:notesMasterId r:id="rId10"/>
  </p:notesMasterIdLst>
  <p:sldIdLst>
    <p:sldId id="256" r:id="rId12"/>
    <p:sldId id="257" r:id="rId13"/>
    <p:sldId id="258" r:id="rId14"/>
    <p:sldId id="259" r:id="rId15"/>
    <p:sldId id="260" r:id="rId16"/>
    <p:sldId id="261" r:id="rId17"/>
    <p:sldId id="262" r:id="rId18"/>
  </p:sldIdLst>
  <p:sldSz cx="6858000" cy="9906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5" roundtripDataSignature="AMtx7mjYF8QARXOpgezZqDHa7gRrWxWq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197A7385-AE4C-421B-BC82-8568576419F0}">
  <a:tblStyle styleId="{197A7385-AE4C-421B-BC82-8568576419F0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0"/>
    <p:restoredTop sz="94660"/>
  </p:normalViewPr>
  <p:slideViewPr>
    <p:cSldViewPr snapToGrid="0" snapToObjects="1">
      <p:cViewPr varScale="1">
        <p:scale>
          <a:sx n="105" d="100"/>
          <a:sy n="105" d="100"/>
        </p:scale>
        <p:origin x="4254" y="1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customschemas.google.com/relationships/presentationmetadata" Target="metadata"></Relationship><Relationship Id="rId2" Type="http://schemas.openxmlformats.org/officeDocument/2006/relationships/tableStyles" Target="tableStyles.xml"></Relationship><Relationship Id="rId6" Type="http://schemas.openxmlformats.org/officeDocument/2006/relationships/slideMaster" Target="slideMasters/slideMaster1.xml"></Relationship><Relationship Id="rId7" Type="http://schemas.openxmlformats.org/officeDocument/2006/relationships/theme" Target="theme/theme1.xml"></Relationship><Relationship Id="rId8" Type="http://schemas.openxmlformats.org/officeDocument/2006/relationships/slideMaster" Target="slideMasters/slideMaster2.xml"></Relationship><Relationship Id="rId10" Type="http://schemas.openxmlformats.org/officeDocument/2006/relationships/notesMaster" Target="notesMasters/notesMaster1.xml"></Relationship><Relationship Id="rId12" Type="http://schemas.openxmlformats.org/officeDocument/2006/relationships/slide" Target="slides/slide1.xml"></Relationship><Relationship Id="rId13" Type="http://schemas.openxmlformats.org/officeDocument/2006/relationships/slide" Target="slides/slide2.xml"></Relationship><Relationship Id="rId14" Type="http://schemas.openxmlformats.org/officeDocument/2006/relationships/slide" Target="slides/slide3.xml"></Relationship><Relationship Id="rId15" Type="http://schemas.openxmlformats.org/officeDocument/2006/relationships/slide" Target="slides/slide4.xml"></Relationship><Relationship Id="rId16" Type="http://schemas.openxmlformats.org/officeDocument/2006/relationships/slide" Target="slides/slide5.xml"></Relationship><Relationship Id="rId17" Type="http://schemas.openxmlformats.org/officeDocument/2006/relationships/slide" Target="slides/slide6.xml"></Relationship><Relationship Id="rId18" Type="http://schemas.openxmlformats.org/officeDocument/2006/relationships/slide" Target="slides/slide7.xml"></Relationship><Relationship Id="rId26" Type="http://schemas.openxmlformats.org/officeDocument/2006/relationships/viewProps" Target="viewProps.xml"></Relationship><Relationship Id="rId27" Type="http://schemas.openxmlformats.org/officeDocument/2006/relationships/presProps" Target="presProps.xml"></Relationship></Relationships>
</file>

<file path=ppt/media/fImage11351839169.png>
</file>

<file path=ppt/media/fImage12623826500.png>
</file>

<file path=ppt/media/fImage14241876962.png>
</file>

<file path=ppt/media/fImage14699845724.png>
</file>

<file path=ppt/media/fImage17017611003281.png>
</file>

<file path=ppt/media/fImage17285869358.png>
</file>

<file path=ppt/media/fImage18169851478.png>
</file>

<file path=ppt/media/fImage19458231016827.png>
</file>

<file path=ppt/media/fImage23091721029961.png>
</file>

<file path=ppt/media/fImage3371236816334.jpeg>
</file>

<file path=ppt/media/fImage3458189808467.jpeg>
</file>

<file path=ppt/media/fImage35101707941.jpeg>
</file>

<file path=ppt/media/fImage639914985705.png>
</file>

<file path=ppt/media/fImage7301884464.png>
</file>

<file path=ppt/media/fImage926060998145.pn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3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_rels/notesSlide5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5.xml"></Relationship></Relationships>
</file>

<file path=ppt/notesSlides/_rels/notesSlide6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6.xml"></Relationship></Relationships>
</file>

<file path=ppt/notesSlides/_rels/notesSlide7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7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1" name="Google Shape;111;p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2" name="Google Shape;112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p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21" name="Google Shape;121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p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7" name="Google Shape;137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4" name="Google Shape;144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2241550" y="685800"/>
            <a:ext cx="23749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빈 화면" type="blank">
  <p:cSld name="BLANK">
    <p:spTree>
      <p:nvGrpSpPr>
        <p:cNvPr id="1" name="Shape 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Google Shape;7;p10"/>
          <p:cNvSpPr txBox="1">
            <a:spLocks noGrp="1"/>
          </p:cNvSpPr>
          <p:nvPr>
            <p:ph type="dt" idx="10"/>
          </p:nvPr>
        </p:nvSpPr>
        <p:spPr>
          <a:xfrm>
            <a:off x="471488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p10"/>
          <p:cNvSpPr txBox="1">
            <a:spLocks noGrp="1"/>
          </p:cNvSpPr>
          <p:nvPr>
            <p:ph type="ftr" idx="11"/>
          </p:nvPr>
        </p:nvSpPr>
        <p:spPr>
          <a:xfrm>
            <a:off x="2271713" y="9182100"/>
            <a:ext cx="2314575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9" name="Google Shape;9;p10"/>
          <p:cNvSpPr txBox="1">
            <a:spLocks noGrp="1"/>
          </p:cNvSpPr>
          <p:nvPr>
            <p:ph type="sldNum" idx="12"/>
          </p:nvPr>
        </p:nvSpPr>
        <p:spPr>
          <a:xfrm>
            <a:off x="4843463" y="9182100"/>
            <a:ext cx="1543050" cy="527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l" rtl="0">
              <a:spcBef>
                <a:spcPts val="0"/>
              </a:spcBef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2"/>
          <p:cNvSpPr txBox="1">
            <a:spLocks noGrp="1"/>
          </p:cNvSpPr>
          <p:nvPr>
            <p:ph type="ctrTitle"/>
          </p:nvPr>
        </p:nvSpPr>
        <p:spPr>
          <a:xfrm>
            <a:off x="275065" y="861776"/>
            <a:ext cx="626026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  <a:defRPr sz="16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5" name="Google Shape;85;p12"/>
          <p:cNvSpPr txBox="1">
            <a:spLocks noGrp="1"/>
          </p:cNvSpPr>
          <p:nvPr>
            <p:ph type="subTitle" idx="1"/>
          </p:nvPr>
        </p:nvSpPr>
        <p:spPr>
          <a:xfrm>
            <a:off x="363510" y="1235523"/>
            <a:ext cx="6191114" cy="242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6" name="Google Shape;86;p12"/>
          <p:cNvSpPr txBox="1">
            <a:spLocks noGrp="1"/>
          </p:cNvSpPr>
          <p:nvPr>
            <p:ph type="body" idx="2"/>
          </p:nvPr>
        </p:nvSpPr>
        <p:spPr>
          <a:xfrm>
            <a:off x="363510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7" name="Google Shape;87;p12"/>
          <p:cNvSpPr txBox="1">
            <a:spLocks noGrp="1"/>
          </p:cNvSpPr>
          <p:nvPr>
            <p:ph type="body" idx="3"/>
          </p:nvPr>
        </p:nvSpPr>
        <p:spPr>
          <a:xfrm>
            <a:off x="3459067" y="1521485"/>
            <a:ext cx="2859115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9845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  <a:defRPr sz="11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 type="title">
  <p:cSld name="TITLE"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3"/>
          <p:cNvSpPr txBox="1">
            <a:spLocks noGrp="1"/>
          </p:cNvSpPr>
          <p:nvPr>
            <p:ph type="ctrTitle"/>
          </p:nvPr>
        </p:nvSpPr>
        <p:spPr>
          <a:xfrm>
            <a:off x="514350" y="1621191"/>
            <a:ext cx="5829300" cy="34487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500"/>
              <a:buFont typeface="Calibri"/>
              <a:buNone/>
              <a:defRPr sz="4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0" name="Google Shape;90;p13"/>
          <p:cNvSpPr txBox="1">
            <a:spLocks noGrp="1"/>
          </p:cNvSpPr>
          <p:nvPr>
            <p:ph type="subTitle" idx="1"/>
          </p:nvPr>
        </p:nvSpPr>
        <p:spPr>
          <a:xfrm>
            <a:off x="857250" y="5202944"/>
            <a:ext cx="5143500" cy="23916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ctr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500"/>
              <a:buFont typeface="Arial"/>
              <a:buNone/>
              <a:defRPr sz="15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50"/>
              <a:buFont typeface="Arial"/>
              <a:buNone/>
              <a:defRPr sz="135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1" name="Google Shape;91;p13"/>
          <p:cNvSpPr txBox="1">
            <a:spLocks noGrp="1"/>
          </p:cNvSpPr>
          <p:nvPr>
            <p:ph type="dt" idx="10"/>
          </p:nvPr>
        </p:nvSpPr>
        <p:spPr>
          <a:xfrm>
            <a:off x="471488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3"/>
          <p:cNvSpPr txBox="1">
            <a:spLocks noGrp="1"/>
          </p:cNvSpPr>
          <p:nvPr>
            <p:ph type="ftr" idx="11"/>
          </p:nvPr>
        </p:nvSpPr>
        <p:spPr>
          <a:xfrm>
            <a:off x="2271713" y="9181397"/>
            <a:ext cx="2314575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3" name="Google Shape;93;p13"/>
          <p:cNvSpPr txBox="1">
            <a:spLocks noGrp="1"/>
          </p:cNvSpPr>
          <p:nvPr>
            <p:ph type="sldNum" idx="12"/>
          </p:nvPr>
        </p:nvSpPr>
        <p:spPr>
          <a:xfrm>
            <a:off x="4843463" y="9181397"/>
            <a:ext cx="1543050" cy="52740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0" marR="0" lvl="0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l" rtl="0">
              <a:spcBef>
                <a:spcPts val="0"/>
              </a:spcBef>
              <a:buNone/>
              <a:defRPr sz="18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2.xml"></Relationship><Relationship Id="rId2" Type="http://schemas.openxmlformats.org/officeDocument/2006/relationships/slideLayout" Target="../slideLayouts/slideLayout3.xml"></Relationship><Relationship Id="rId3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lt1"/>
        </a:solidFill>
      </p:bgPr>
    </p:bg>
    <p:spTree>
      <p:nvGrpSpPr>
        <p:cNvPr id="1" name="Shape 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" name="Google Shape;76;p11"/>
          <p:cNvSpPr/>
          <p:nvPr/>
        </p:nvSpPr>
        <p:spPr>
          <a:xfrm>
            <a:off x="125730" y="514350"/>
            <a:ext cx="6608445" cy="658495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77" name="Google Shape;77;p11"/>
          <p:cNvCxnSpPr/>
          <p:nvPr/>
        </p:nvCxnSpPr>
        <p:spPr>
          <a:xfrm>
            <a:off x="1951355" y="796290"/>
            <a:ext cx="4594860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78" name="Google Shape;78;p11"/>
          <p:cNvSpPr/>
          <p:nvPr/>
        </p:nvSpPr>
        <p:spPr>
          <a:xfrm>
            <a:off x="120015" y="504825"/>
            <a:ext cx="6595110" cy="9039225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79" name="Google Shape;79;p11"/>
          <p:cNvSpPr txBox="1"/>
          <p:nvPr/>
        </p:nvSpPr>
        <p:spPr>
          <a:xfrm>
            <a:off x="5213350" y="220980"/>
            <a:ext cx="156972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/>
          </a:p>
        </p:txBody>
      </p:sp>
      <p:sp>
        <p:nvSpPr>
          <p:cNvPr id="80" name="Google Shape;80;p11"/>
          <p:cNvSpPr txBox="1"/>
          <p:nvPr/>
        </p:nvSpPr>
        <p:spPr>
          <a:xfrm>
            <a:off x="5243830" y="957643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1" name="Google Shape;81;p11"/>
          <p:cNvSpPr txBox="1"/>
          <p:nvPr/>
        </p:nvSpPr>
        <p:spPr>
          <a:xfrm>
            <a:off x="120015" y="501015"/>
            <a:ext cx="609600" cy="276860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</a:t>
            </a:r>
            <a:r>
              <a:rPr lang="en-US" altLang="ko-KR" sz="1200" dirty="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2</a:t>
            </a:r>
            <a:endParaRPr sz="1200" dirty="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82" name="Google Shape;82;p11"/>
          <p:cNvSpPr txBox="1"/>
          <p:nvPr/>
        </p:nvSpPr>
        <p:spPr>
          <a:xfrm>
            <a:off x="729615" y="501015"/>
            <a:ext cx="1105535" cy="27686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rtl="0" algn="ct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20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rPr>
              <a:t>이채윤</a:t>
            </a:r>
            <a:endParaRPr lang="ko-KR" altLang="en-US" sz="1200">
              <a:solidFill>
                <a:schemeClr val="dk1"/>
              </a:solidFill>
              <a:latin typeface="Calibri" charset="0"/>
              <a:ea typeface="Calibri" charset="0"/>
              <a:cs typeface="Calibri" charset="0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67" r:id="rId1"/>
    <p:sldLayoutId id="2147483668" r:id="rId2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image" Target="../media/fImage35101707941.jpeg"></Relationship><Relationship Id="rId4" Type="http://schemas.openxmlformats.org/officeDocument/2006/relationships/image" Target="../media/fImage3458189808467.jpeg"></Relationship><Relationship Id="rId5" Type="http://schemas.openxmlformats.org/officeDocument/2006/relationships/image" Target="../media/fImage3371236816334.jpeg"></Relationship><Relationship Id="rId6" Type="http://schemas.openxmlformats.org/officeDocument/2006/relationships/slideLayout" Target="../slideLayouts/slideLayout2.xml"></Relationship></Relationships>
</file>

<file path=ppt/slides/_rels/slide3.xml.rels><?xml version="1.0" encoding="UTF-8"?>
<Relationships xmlns="http://schemas.openxmlformats.org/package/2006/relationships"><Relationship Id="rId2" Type="http://schemas.openxmlformats.org/officeDocument/2006/relationships/notesSlide" Target="../notesSlides/notesSlide3.xml"></Relationship><Relationship Id="rId3" Type="http://schemas.openxmlformats.org/officeDocument/2006/relationships/image" Target="../media/fImage12623826500.png"></Relationship><Relationship Id="rId4" Type="http://schemas.openxmlformats.org/officeDocument/2006/relationships/image" Target="../media/fImage11351839169.png"></Relationship><Relationship Id="rId5" Type="http://schemas.openxmlformats.org/officeDocument/2006/relationships/image" Target="../media/fImage14699845724.png"></Relationship><Relationship Id="rId6" Type="http://schemas.openxmlformats.org/officeDocument/2006/relationships/image" Target="../media/fImage18169851478.png"></Relationship><Relationship Id="rId7" Type="http://schemas.openxmlformats.org/officeDocument/2006/relationships/image" Target="../media/fImage17285869358.png"></Relationship><Relationship Id="rId8" Type="http://schemas.openxmlformats.org/officeDocument/2006/relationships/image" Target="../media/fImage14241876962.png"></Relationship><Relationship Id="rId9" Type="http://schemas.openxmlformats.org/officeDocument/2006/relationships/image" Target="../media/fImage7301884464.png"></Relationship><Relationship Id="rId10" Type="http://schemas.openxmlformats.org/officeDocument/2006/relationships/slideLayout" Target="../slideLayouts/slideLayout2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notesSlide" Target="../notesSlides/notesSlide4.xml"></Relationship><Relationship Id="rId3" Type="http://schemas.openxmlformats.org/officeDocument/2006/relationships/image" Target="../media/fImage639914985705.png"></Relationship><Relationship Id="rId4" Type="http://schemas.openxmlformats.org/officeDocument/2006/relationships/image" Target="../media/fImage926060998145.png"></Relationship><Relationship Id="rId5" Type="http://schemas.openxmlformats.org/officeDocument/2006/relationships/slideLayout" Target="../slideLayouts/slideLayout2.xml"></Relationship></Relationships>
</file>

<file path=ppt/slides/_rels/slide5.xml.rels><?xml version="1.0" encoding="UTF-8"?>
<Relationships xmlns="http://schemas.openxmlformats.org/package/2006/relationships"><Relationship Id="rId2" Type="http://schemas.openxmlformats.org/officeDocument/2006/relationships/notesSlide" Target="../notesSlides/notesSlide5.xml"></Relationship><Relationship Id="rId3" Type="http://schemas.openxmlformats.org/officeDocument/2006/relationships/image" Target="../media/fImage17017611003281.png"></Relationship><Relationship Id="rId4" Type="http://schemas.openxmlformats.org/officeDocument/2006/relationships/slideLayout" Target="../slideLayouts/slideLayout2.xml"></Relationship></Relationships>
</file>

<file path=ppt/slides/_rels/slide6.xml.rels><?xml version="1.0" encoding="UTF-8"?>
<Relationships xmlns="http://schemas.openxmlformats.org/package/2006/relationships"><Relationship Id="rId2" Type="http://schemas.openxmlformats.org/officeDocument/2006/relationships/notesSlide" Target="../notesSlides/notesSlide6.xml"></Relationship><Relationship Id="rId3" Type="http://schemas.openxmlformats.org/officeDocument/2006/relationships/image" Target="../media/fImage19458231016827.png"></Relationship><Relationship Id="rId4" Type="http://schemas.openxmlformats.org/officeDocument/2006/relationships/slideLayout" Target="../slideLayouts/slideLayout2.xml"></Relationship></Relationships>
</file>

<file path=ppt/slides/_rels/slide7.xml.rels><?xml version="1.0" encoding="UTF-8"?>
<Relationships xmlns="http://schemas.openxmlformats.org/package/2006/relationships"><Relationship Id="rId2" Type="http://schemas.openxmlformats.org/officeDocument/2006/relationships/notesSlide" Target="../notesSlides/notesSlide7.xml"></Relationship><Relationship Id="rId3" Type="http://schemas.openxmlformats.org/officeDocument/2006/relationships/image" Target="../media/fImage23091721029961.png"></Relationship><Relationship Id="rId4" Type="http://schemas.openxmlformats.org/officeDocument/2006/relationships/slideLayout" Target="../slideLayouts/slideLayout2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"/>
          <p:cNvSpPr txBox="1"/>
          <p:nvPr/>
        </p:nvSpPr>
        <p:spPr>
          <a:xfrm>
            <a:off x="5243830" y="957643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99" name="Google Shape;99;p1"/>
          <p:cNvSpPr txBox="1"/>
          <p:nvPr/>
        </p:nvSpPr>
        <p:spPr>
          <a:xfrm>
            <a:off x="288290" y="3348355"/>
            <a:ext cx="6280785" cy="64262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575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/>
          </a:p>
        </p:txBody>
      </p:sp>
      <p:graphicFrame>
        <p:nvGraphicFramePr>
          <p:cNvPr id="100" name="Google Shape;100;p1"/>
          <p:cNvGraphicFramePr>
            <a:graphicFrameLocks noGrp="1"/>
          </p:cNvGraphicFramePr>
          <p:nvPr/>
        </p:nvGraphicFramePr>
        <p:xfrm>
          <a:off x="1453515" y="4953000"/>
          <a:ext cx="3950970" cy="928370"/>
        </p:xfrm>
        <a:graphic>
          <a:graphicData uri="http://schemas.openxmlformats.org/drawingml/2006/table">
            <a:tbl>
              <a:tblPr firstRow="1" bandRow="1">
                <a:tableStyleId>{00000000-0000-0000-0000-000000000000}</a:tableStyleId>
              </a:tblPr>
              <a:tblGrid>
                <a:gridCol w="921385"/>
                <a:gridCol w="3029585"/>
              </a:tblGrid>
              <a:tr h="326390"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</a:rPr>
                        <a:t>UI/UX </a:t>
                      </a:r>
                      <a:r>
                        <a:rPr lang="ko-KR" altLang="en-US" sz="1200" kern="1200" cap="none" strike="noStrike">
                          <a:solidFill>
                            <a:schemeClr val="dk1"/>
                          </a:solidFill>
                        </a:rPr>
                        <a:t>요구분석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</a:tr>
              <a:tr h="300990"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성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 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명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이채윤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  <a:tr h="300990"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제출일자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2021-09-13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2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01.  페이지 스케치</a:t>
            </a:r>
            <a:endParaRPr/>
          </a:p>
        </p:txBody>
      </p:sp>
      <p:sp>
        <p:nvSpPr>
          <p:cNvPr id="106" name="Google Shape;106;p2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프로토타입 제작을 위한 와이어프레임 스케치 제작</a:t>
            </a:r>
            <a:endParaRPr/>
          </a:p>
        </p:txBody>
      </p:sp>
      <p:sp>
        <p:nvSpPr>
          <p:cNvPr id="107" name="Google Shape;107;p2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5940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스케치 시안 01</a:t>
            </a:r>
            <a:endParaRPr/>
          </a:p>
        </p:txBody>
      </p:sp>
      <p:sp>
        <p:nvSpPr>
          <p:cNvPr id="108" name="Google Shape;108;p2"/>
          <p:cNvSpPr txBox="1">
            <a:spLocks noGrp="1"/>
          </p:cNvSpPr>
          <p:nvPr>
            <p:ph type="body" idx="3"/>
          </p:nvPr>
        </p:nvSpPr>
        <p:spPr>
          <a:xfrm>
            <a:off x="3458845" y="1521460"/>
            <a:ext cx="285940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스케치 시안 02</a:t>
            </a:r>
            <a:endParaRPr/>
          </a:p>
        </p:txBody>
      </p:sp>
      <p:cxnSp>
        <p:nvCxnSpPr>
          <p:cNvPr id="109" name="Google Shape;109;p2"/>
          <p:cNvCxnSpPr/>
          <p:nvPr/>
        </p:nvCxnSpPr>
        <p:spPr>
          <a:xfrm>
            <a:off x="3417570" y="1734820"/>
            <a:ext cx="0" cy="780923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10" name="그림 2" descr="C:/Users/이채윤/AppData/Roaming/PolarisOffice/ETemp/14024_15642032/fImage35101707941.jpe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3181350" y="2406650"/>
            <a:ext cx="3717290" cy="2722880"/>
          </a:xfrm>
          <a:prstGeom prst="rect"/>
          <a:noFill/>
        </p:spPr>
      </p:pic>
      <p:pic>
        <p:nvPicPr>
          <p:cNvPr id="111" name="그림 3" descr="C:/Users/이채윤/AppData/Roaming/PolarisOffice/ETemp/14024_15642032/fImage3458189808467.jpe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5400000">
            <a:off x="-133350" y="2402840"/>
            <a:ext cx="3716655" cy="2722880"/>
          </a:xfrm>
          <a:prstGeom prst="rect"/>
          <a:noFill/>
        </p:spPr>
      </p:pic>
      <p:pic>
        <p:nvPicPr>
          <p:cNvPr id="112" name="그림 4" descr="C:/Users/이채윤/AppData/Roaming/PolarisOffice/ETemp/14024_15642032/fImage3371236816334.jpe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20710"/>
          <a:stretch>
            <a:fillRect/>
          </a:stretch>
        </p:blipFill>
        <p:spPr>
          <a:xfrm rot="5400000">
            <a:off x="3566795" y="5908040"/>
            <a:ext cx="2947035" cy="272351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4" name="Google Shape;114;p3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제작- 레이어 구조</a:t>
            </a:r>
            <a:endParaRPr/>
          </a:p>
        </p:txBody>
      </p:sp>
      <p:sp>
        <p:nvSpPr>
          <p:cNvPr id="115" name="Google Shape;115;p3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프로토타입 제작</a:t>
            </a:r>
            <a:endParaRPr/>
          </a:p>
        </p:txBody>
      </p:sp>
      <p:sp>
        <p:nvSpPr>
          <p:cNvPr id="116" name="Google Shape;116;p3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5940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레이어 캡쳐_01</a:t>
            </a:r>
            <a:endParaRPr/>
          </a:p>
        </p:txBody>
      </p:sp>
      <p:sp>
        <p:nvSpPr>
          <p:cNvPr id="117" name="Google Shape;117;p3"/>
          <p:cNvSpPr txBox="1">
            <a:spLocks noGrp="1"/>
          </p:cNvSpPr>
          <p:nvPr>
            <p:ph type="body" idx="3"/>
          </p:nvPr>
        </p:nvSpPr>
        <p:spPr>
          <a:xfrm>
            <a:off x="3458845" y="1521460"/>
            <a:ext cx="285940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171450" lvl="0" indent="-17145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100"/>
              <a:buFont typeface="Calibri"/>
              <a:buChar char="•"/>
            </a:pPr>
            <a:r>
              <a:rPr lang="ko-KR"/>
              <a:t>레이어 캡쳐_02</a:t>
            </a:r>
            <a:endParaRPr/>
          </a:p>
        </p:txBody>
      </p:sp>
      <p:cxnSp>
        <p:nvCxnSpPr>
          <p:cNvPr id="118" name="Google Shape;118;p3"/>
          <p:cNvCxnSpPr/>
          <p:nvPr/>
        </p:nvCxnSpPr>
        <p:spPr>
          <a:xfrm>
            <a:off x="3417570" y="1734820"/>
            <a:ext cx="0" cy="780923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grpSp>
        <p:nvGrpSpPr>
          <p:cNvPr id="129" name="그룹 15"/>
          <p:cNvGrpSpPr/>
          <p:nvPr/>
        </p:nvGrpSpPr>
        <p:grpSpPr>
          <a:xfrm rot="0">
            <a:off x="1180465" y="1826895"/>
            <a:ext cx="1249045" cy="7545070"/>
            <a:chOff x="1180465" y="1826895"/>
            <a:chExt cx="1249045" cy="7545070"/>
          </a:xfrm>
        </p:grpSpPr>
        <p:pic>
          <p:nvPicPr>
            <p:cNvPr id="119" name="그림 5" descr="C:/Users/이채윤/AppData/Roaming/PolarisOffice/ETemp/14024_15642032/fImage12623826500.png"/>
            <p:cNvPicPr>
              <a:picLocks noChangeAspect="1"/>
            </p:cNvPicPr>
            <p:nvPr/>
          </p:nvPicPr>
          <p:blipFill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1180465" y="1826895"/>
              <a:ext cx="1249045" cy="2546350"/>
            </a:xfrm>
            <a:prstGeom prst="rect"/>
            <a:noFill/>
          </p:spPr>
        </p:pic>
        <p:grpSp>
          <p:nvGrpSpPr>
            <p:cNvPr id="128" name="그룹 14"/>
            <p:cNvGrpSpPr/>
            <p:nvPr/>
          </p:nvGrpSpPr>
          <p:grpSpPr>
            <a:xfrm rot="0">
              <a:off x="1183640" y="4359275"/>
              <a:ext cx="1244600" cy="5012690"/>
              <a:chOff x="1183640" y="4359275"/>
              <a:chExt cx="1244600" cy="5012690"/>
            </a:xfrm>
          </p:grpSpPr>
          <p:pic>
            <p:nvPicPr>
              <p:cNvPr id="120" name="그림 6" descr="C:/Users/이채윤/AppData/Roaming/PolarisOffice/ETemp/14024_15642032/fImage11351839169.png"/>
              <p:cNvPicPr>
                <a:picLocks noChangeAspect="1"/>
              </p:cNvPicPr>
              <p:nvPr/>
            </p:nvPicPr>
            <p:blipFill rotWithShape="1">
              <a:blip r:embed="rId4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0">
                <a:off x="1181735" y="4358005"/>
                <a:ext cx="1244600" cy="2341880"/>
              </a:xfrm>
              <a:prstGeom prst="rect"/>
              <a:noFill/>
            </p:spPr>
          </p:pic>
          <p:pic>
            <p:nvPicPr>
              <p:cNvPr id="121" name="그림 7" descr="C:/Users/이채윤/AppData/Roaming/PolarisOffice/ETemp/14024_15642032/fImage14699845724.png"/>
              <p:cNvPicPr>
                <a:picLocks noChangeAspect="1"/>
              </p:cNvPicPr>
              <p:nvPr/>
            </p:nvPicPr>
            <p:blipFill rotWithShape="1">
              <a:blip r:embed="rId5" cstate="print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tretch>
                <a:fillRect/>
              </a:stretch>
            </p:blipFill>
            <p:spPr>
              <a:xfrm rot="0">
                <a:off x="1181735" y="6694170"/>
                <a:ext cx="1244600" cy="2675890"/>
              </a:xfrm>
              <a:prstGeom prst="rect"/>
              <a:noFill/>
            </p:spPr>
          </p:pic>
        </p:grpSp>
      </p:grpSp>
      <p:grpSp>
        <p:nvGrpSpPr>
          <p:cNvPr id="127" name="그룹 13"/>
          <p:cNvGrpSpPr/>
          <p:nvPr/>
        </p:nvGrpSpPr>
        <p:grpSpPr>
          <a:xfrm rot="0">
            <a:off x="3641090" y="2811145"/>
            <a:ext cx="1243330" cy="4683760"/>
            <a:chOff x="3641090" y="2811145"/>
            <a:chExt cx="1243330" cy="4683760"/>
          </a:xfrm>
        </p:grpSpPr>
        <p:pic>
          <p:nvPicPr>
            <p:cNvPr id="122" name="그림 8" descr="C:/Users/이채윤/AppData/Roaming/PolarisOffice/ETemp/14024_15642032/fImage18169851478.png"/>
            <p:cNvPicPr>
              <a:picLocks noChangeAspect="1"/>
            </p:cNvPicPr>
            <p:nvPr/>
          </p:nvPicPr>
          <p:blipFill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3641090" y="2811145"/>
              <a:ext cx="1243330" cy="2336800"/>
            </a:xfrm>
            <a:prstGeom prst="rect"/>
            <a:noFill/>
          </p:spPr>
        </p:pic>
        <p:pic>
          <p:nvPicPr>
            <p:cNvPr id="123" name="그림 9" descr="C:/Users/이채윤/AppData/Roaming/PolarisOffice/ETemp/14024_15642032/fImage17285869358.png"/>
            <p:cNvPicPr>
              <a:picLocks noChangeAspect="1"/>
            </p:cNvPicPr>
            <p:nvPr/>
          </p:nvPicPr>
          <p:blipFill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3644265" y="5145405"/>
              <a:ext cx="1238250" cy="2349500"/>
            </a:xfrm>
            <a:prstGeom prst="rect"/>
            <a:noFill/>
          </p:spPr>
        </p:pic>
      </p:grpSp>
      <p:grpSp>
        <p:nvGrpSpPr>
          <p:cNvPr id="126" name="그룹 12"/>
          <p:cNvGrpSpPr/>
          <p:nvPr/>
        </p:nvGrpSpPr>
        <p:grpSpPr>
          <a:xfrm rot="0">
            <a:off x="5165090" y="3504565"/>
            <a:ext cx="1258570" cy="3421380"/>
            <a:chOff x="5165090" y="3504565"/>
            <a:chExt cx="1258570" cy="3421380"/>
          </a:xfrm>
        </p:grpSpPr>
        <p:pic>
          <p:nvPicPr>
            <p:cNvPr id="124" name="그림 10" descr="C:/Users/이채윤/AppData/Roaming/PolarisOffice/ETemp/14024_15642032/fImage14241876962.png"/>
            <p:cNvPicPr>
              <a:picLocks noChangeAspect="1"/>
            </p:cNvPicPr>
            <p:nvPr/>
          </p:nvPicPr>
          <p:blipFill rotWithShape="1">
            <a:blip r:embed="rId8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5165090" y="3504565"/>
              <a:ext cx="1258570" cy="2395220"/>
            </a:xfrm>
            <a:prstGeom prst="rect"/>
            <a:noFill/>
          </p:spPr>
        </p:pic>
        <p:pic>
          <p:nvPicPr>
            <p:cNvPr id="125" name="그림 11" descr="C:/Users/이채윤/AppData/Roaming/PolarisOffice/ETemp/14024_15642032/fImage7301884464.png"/>
            <p:cNvPicPr>
              <a:picLocks noChangeAspect="1"/>
            </p:cNvPicPr>
            <p:nvPr/>
          </p:nvPicPr>
          <p:blipFill rotWithShape="1">
            <a:blip r:embed="rId9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0">
              <a:off x="5165090" y="5894705"/>
              <a:ext cx="1258570" cy="1031240"/>
            </a:xfrm>
            <a:prstGeom prst="rect"/>
            <a:noFill/>
          </p:spPr>
        </p:pic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p4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</a:t>
            </a:r>
            <a:endParaRPr/>
          </a:p>
        </p:txBody>
      </p:sp>
      <p:sp>
        <p:nvSpPr>
          <p:cNvPr id="124" name="Google Shape;124;p4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125" name="Google Shape;125;p4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60040" cy="4603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171450" indent="-17145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프로토타입 – 스마트폰</a:t>
            </a:r>
            <a:endParaRPr lang="ko-KR" altLang="en-US"/>
          </a:p>
          <a:p>
            <a:pPr marL="171450" indent="-171450" rtl="0" algn="l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사이즈 규격:</a:t>
            </a:r>
            <a:r>
              <a:rPr lang="ko-KR"/>
              <a:t> 320px</a:t>
            </a:r>
            <a:endParaRPr lang="ko-KR" altLang="en-US"/>
          </a:p>
        </p:txBody>
      </p:sp>
      <p:sp>
        <p:nvSpPr>
          <p:cNvPr id="126" name="Google Shape;126;p4"/>
          <p:cNvSpPr txBox="1">
            <a:spLocks noGrp="1"/>
          </p:cNvSpPr>
          <p:nvPr>
            <p:ph type="body" idx="3"/>
          </p:nvPr>
        </p:nvSpPr>
        <p:spPr>
          <a:xfrm>
            <a:off x="3458845" y="1521460"/>
            <a:ext cx="2860040" cy="460375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171450" indent="-17145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프로토타입 – 태블릿</a:t>
            </a:r>
            <a:endParaRPr lang="ko-KR" altLang="en-US"/>
          </a:p>
          <a:p>
            <a:pPr marL="171450" indent="-171450" rtl="0" algn="l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사이즈 규격:</a:t>
            </a:r>
            <a:r>
              <a:rPr lang="ko-KR"/>
              <a:t> 768px</a:t>
            </a:r>
            <a:endParaRPr lang="ko-KR" altLang="en-US"/>
          </a:p>
          <a:p>
            <a:pPr marL="0" indent="0" rtl="0" algn="l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Tx/>
              <a:buNone/>
            </a:pPr>
            <a:endParaRPr lang="ko-KR" altLang="en-US"/>
          </a:p>
        </p:txBody>
      </p:sp>
      <p:cxnSp>
        <p:nvCxnSpPr>
          <p:cNvPr id="127" name="Google Shape;127;p4"/>
          <p:cNvCxnSpPr/>
          <p:nvPr/>
        </p:nvCxnSpPr>
        <p:spPr>
          <a:xfrm>
            <a:off x="3417570" y="1734820"/>
            <a:ext cx="0" cy="7809230"/>
          </a:xfrm>
          <a:prstGeom prst="straightConnector1">
            <a:avLst/>
          </a:prstGeom>
          <a:noFill/>
          <a:ln w="9525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</p:cxnSp>
      <p:pic>
        <p:nvPicPr>
          <p:cNvPr id="128" name="그림 21" descr="C:/Users/이채윤/AppData/Roaming/PolarisOffice/ETemp/14024_15642032/fImage639914985705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283335" y="2057400"/>
            <a:ext cx="819785" cy="7290435"/>
          </a:xfrm>
          <a:prstGeom prst="rect"/>
          <a:noFill/>
        </p:spPr>
      </p:pic>
      <p:pic>
        <p:nvPicPr>
          <p:cNvPr id="129" name="그림 22" descr="C:/Users/이채윤/AppData/Roaming/PolarisOffice/ETemp/14024_15642032/fImage926060998145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092575" y="2057400"/>
            <a:ext cx="1902460" cy="72904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5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133" name="Google Shape;133;p5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134" name="Google Shape;134;p5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60040" cy="3124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171450" indent="-17145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프로토타입 – laptop</a:t>
            </a:r>
            <a:endParaRPr lang="ko-KR" altLang="en-US"/>
          </a:p>
          <a:p>
            <a:pPr marL="171450" indent="-171450" rtl="0" algn="l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사이즈 규격:</a:t>
            </a:r>
            <a:r>
              <a:rPr lang="ko-KR"/>
              <a:t> 1200px</a:t>
            </a:r>
            <a:endParaRPr lang="ko-KR" altLang="en-US"/>
          </a:p>
        </p:txBody>
      </p:sp>
      <p:pic>
        <p:nvPicPr>
          <p:cNvPr id="135" name="그림 23" descr="C:/Users/이채윤/AppData/Roaming/PolarisOffice/ETemp/14024_15642032/fImage1701761100328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457450" y="1676400"/>
            <a:ext cx="2610485" cy="76333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Google Shape;139;p6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140" name="Google Shape;140;p6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141" name="Google Shape;141;p6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60040" cy="3124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171450" indent="-17145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프로토타입 – pc</a:t>
            </a:r>
            <a:endParaRPr lang="ko-KR" altLang="en-US"/>
          </a:p>
          <a:p>
            <a:pPr marL="171450" indent="-171450" rtl="0" algn="l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사이즈 규격:</a:t>
            </a:r>
            <a:r>
              <a:rPr lang="ko-KR"/>
              <a:t> 1440px</a:t>
            </a:r>
            <a:endParaRPr lang="ko-KR" altLang="en-US"/>
          </a:p>
        </p:txBody>
      </p:sp>
      <p:pic>
        <p:nvPicPr>
          <p:cNvPr id="142" name="그림 24" descr="C:/Users/이채윤/AppData/Roaming/PolarisOffice/ETemp/14024_15642032/fImage19458231016827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372360" y="1943100"/>
            <a:ext cx="2987675" cy="72650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7"/>
          <p:cNvSpPr txBox="1">
            <a:spLocks noGrp="1"/>
          </p:cNvSpPr>
          <p:nvPr>
            <p:ph type="ctrTitle"/>
          </p:nvPr>
        </p:nvSpPr>
        <p:spPr>
          <a:xfrm>
            <a:off x="274955" y="861695"/>
            <a:ext cx="626046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600"/>
              <a:buFont typeface="Calibri"/>
              <a:buNone/>
            </a:pPr>
            <a:r>
              <a:rPr lang="ko-KR">
                <a:latin typeface="Calibri"/>
                <a:ea typeface="Calibri"/>
                <a:cs typeface="Calibri"/>
                <a:sym typeface="Calibri"/>
              </a:rPr>
              <a:t>02.  프로토타입 제작 </a:t>
            </a:r>
            <a:endParaRPr/>
          </a:p>
        </p:txBody>
      </p:sp>
      <p:sp>
        <p:nvSpPr>
          <p:cNvPr id="147" name="Google Shape;147;p7"/>
          <p:cNvSpPr txBox="1">
            <a:spLocks noGrp="1"/>
          </p:cNvSpPr>
          <p:nvPr>
            <p:ph type="subTitle" idx="1"/>
          </p:nvPr>
        </p:nvSpPr>
        <p:spPr>
          <a:xfrm>
            <a:off x="363220" y="1235710"/>
            <a:ext cx="6191250" cy="24320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7F7F7F"/>
              </a:buClr>
              <a:buSzPts val="1200"/>
              <a:buNone/>
            </a:pPr>
            <a:r>
              <a:rPr lang="ko-KR"/>
              <a:t>디자인 제작을 위한 반응형 프로토타입 제작</a:t>
            </a:r>
            <a:endParaRPr/>
          </a:p>
        </p:txBody>
      </p:sp>
      <p:sp>
        <p:nvSpPr>
          <p:cNvPr id="148" name="Google Shape;148;p7"/>
          <p:cNvSpPr txBox="1">
            <a:spLocks noGrp="1"/>
          </p:cNvSpPr>
          <p:nvPr>
            <p:ph type="body" idx="2"/>
          </p:nvPr>
        </p:nvSpPr>
        <p:spPr>
          <a:xfrm>
            <a:off x="363220" y="1521460"/>
            <a:ext cx="2860040" cy="3124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171450" indent="-171450" rtl="0" algn="l" latinLnBrk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프로토타입 – pc-full</a:t>
            </a:r>
            <a:endParaRPr lang="ko-KR" altLang="en-US"/>
          </a:p>
          <a:p>
            <a:pPr marL="171450" indent="-171450" rtl="0" algn="l" latinLnBrk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Font typeface="Calibri"/>
              <a:buChar char="•"/>
            </a:pPr>
            <a:r>
              <a:rPr lang="ko-KR"/>
              <a:t>사이즈 규격:</a:t>
            </a:r>
            <a:r>
              <a:rPr lang="ko-KR"/>
              <a:t> 1920px</a:t>
            </a:r>
            <a:endParaRPr lang="ko-KR" altLang="en-US"/>
          </a:p>
        </p:txBody>
      </p:sp>
      <p:pic>
        <p:nvPicPr>
          <p:cNvPr id="149" name="그림 25" descr="C:/Users/이채윤/AppData/Roaming/PolarisOffice/ETemp/14024_15642032/fImage2309172102996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138680" y="1828800"/>
            <a:ext cx="3869055" cy="7099935"/>
          </a:xfrm>
          <a:prstGeom prst="rect"/>
          <a:noFill/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7</Pages>
  <Paragraphs>34</Paragraphs>
  <Words>120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김 현수</dc:creator>
  <cp:lastModifiedBy>이 채윤</cp:lastModifiedBy>
  <dc:title>PowerPoint 프레젠테이션</dc:title>
  <cp:version>9.103.96.45032</cp:version>
  <dcterms:modified xsi:type="dcterms:W3CDTF">2021-09-12T14:08:57Z</dcterms:modified>
</cp:coreProperties>
</file>